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2" r:id="rId3"/>
    <p:sldId id="256" r:id="rId4"/>
    <p:sldId id="263" r:id="rId5"/>
    <p:sldId id="258" r:id="rId6"/>
    <p:sldId id="264" r:id="rId7"/>
    <p:sldId id="267" r:id="rId8"/>
    <p:sldId id="265" r:id="rId9"/>
    <p:sldId id="278" r:id="rId10"/>
    <p:sldId id="266" r:id="rId11"/>
    <p:sldId id="27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551B5-2D6E-4D4D-928E-F643A4EF8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96824D-4067-42AE-B11C-C0985B9F6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E82E5-5960-427B-A4E0-F6CCF6ED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11E7F4-C521-410F-8D95-4387A494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C14C41-3B90-4984-9BFA-4111BF25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99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10E7B-8B5E-4DAC-865D-AFF6D6DD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D6BCE1-1E87-44F7-9A16-FC5490414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4E4AB7-D750-4613-9CA0-1E9ACF8D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7F388C-F2C5-4BAF-97FA-39CA169E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CA4021-9564-44B0-BB5A-2EB043DE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1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750CC83-AEE4-4EA9-AC10-3A58EB559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1F0910-63E8-45D7-B873-371A754EF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76CDF8-FD3C-4520-B2EC-C3FEB9C0C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B47EEB-EAB4-4663-896D-368C6868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A3226E-BCDF-435A-AA70-E5B5389B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6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84FF5-949F-4C09-B1CB-E69F6B04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7767A1-A809-4A0F-BA9E-C891F3736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499785-D0B3-4BE7-ABFA-C77D7D94A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DBD89F-1C9C-4082-9AF9-386739A6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ECCA60-5027-40A1-A286-A5DE8A11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46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1C5E6-686D-4934-928E-0214750D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2114D1-F25B-44C6-8B10-FDD0D5CFE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3045F8-5A99-4017-84BD-2932E4357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4D0BA-8144-435D-B987-518C56569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DC8024-4EAD-4C47-8854-FE011345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8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E896D7-1691-45B1-A7EC-FCD39AD8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FBD8C3-860C-405F-B82D-A1F3EAFD3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263E71-246B-4ED7-B2B9-A7D6D2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A2C03E-F053-4510-9E32-DCEFEC15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67B323-5A74-4F75-BAD9-48744B95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3BD25E-0B12-45E9-9DFF-BF3D983F7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18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607C0-6D2C-4E4D-97F8-5DBFC606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750E28-F190-454E-9940-A6D0CB872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A24659-4DD0-4322-8050-FF8D989C9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E91188-5357-47A5-85CB-936753FE6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E5B9C2-433D-42FD-92C1-92758D171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F92606C-0094-48F7-B654-0AAE6B5B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08DC3B4-3892-403C-9E4F-F7D8712F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F2D193E-3753-4EA6-9653-B48BA88E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3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2FD698-2B76-40D9-88BD-734AA900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BAE9325-4703-4417-A955-8D167B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C5AA06-D0E4-4741-8D73-0AC623B7A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6AE716-A2D7-46D1-886E-07C7E8F2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94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EBAAD6-63BA-46F5-A2CB-A84BA0DD2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FB44B2-9FD7-4E0F-8AF2-A3532AFF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DEFBBE-EE1C-4BFD-B12A-6C5AA80B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11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0E0A7D-EB14-4F1A-91E4-5F57C6EC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A7CFD-4B63-4A21-9544-18FC87C5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B51ED77-44C9-471F-990F-37CFBF8E4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AE293B-A3B4-41E2-8EE0-CA7A66E5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F899ED-0556-46F3-BA0B-375862AE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976EE0-9E7C-4A14-8AA5-2347C4C8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06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54040-B17A-4FA7-BA21-31BAC34E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FF3749-8D37-43FA-B416-025728FDA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D68C11-DBF4-4D16-8643-43AA1D311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6FC9EB-E4C6-4891-AB8F-8E62E109A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D8622F-08E9-47AA-9C7D-92423D81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6FF4DA-285E-41F2-A58A-3CE715EF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6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68B4AF-D73C-4C9B-A0B7-35B0C8E2F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1EE033-6623-4AC9-ABCF-E88404AEB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127932-8885-4BFC-9588-106C2B9C1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B05B-9D9C-47EC-9D3A-205D56A57342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2CCB9D-D8ED-4226-8EA4-9FBB35AB5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E7C18-B8CD-4032-8CEA-8318B0142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E77FE-45E3-412E-BA65-633C04CD36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5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www.swsso.fr/mobile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E5CE23-70C8-4B8E-A10F-AE1462AFE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52" y="5316504"/>
            <a:ext cx="1317107" cy="1317107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102EA526-B351-44E5-B106-1D56A5EA11A4}"/>
              </a:ext>
            </a:extLst>
          </p:cNvPr>
          <p:cNvSpPr txBox="1">
            <a:spLocks/>
          </p:cNvSpPr>
          <p:nvPr/>
        </p:nvSpPr>
        <p:spPr>
          <a:xfrm>
            <a:off x="4198594" y="5125673"/>
            <a:ext cx="5499079" cy="1530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54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swSSOMobile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5BCAC76-2A36-4CDE-BF5E-47F85899BB82}"/>
              </a:ext>
            </a:extLst>
          </p:cNvPr>
          <p:cNvGrpSpPr/>
          <p:nvPr/>
        </p:nvGrpSpPr>
        <p:grpSpPr>
          <a:xfrm>
            <a:off x="4914735" y="243638"/>
            <a:ext cx="2362530" cy="4877481"/>
            <a:chOff x="7806409" y="394640"/>
            <a:chExt cx="2362530" cy="487748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182781A-082C-42A5-B9E6-D4278F434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409" y="394640"/>
              <a:ext cx="2362530" cy="487748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D02CF8A-8380-494B-841C-973431C7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568" y="887729"/>
              <a:ext cx="2104382" cy="3742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090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D114D9D5-5612-4810-9AF3-EEB76849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83279"/>
            <a:ext cx="2857500" cy="50863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BCAE96A-4697-4F57-9E68-E7658B525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5" y="87089"/>
            <a:ext cx="2857500" cy="508254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564138F-0B9E-407A-82D8-AC962BD6F201}"/>
              </a:ext>
            </a:extLst>
          </p:cNvPr>
          <p:cNvSpPr txBox="1">
            <a:spLocks/>
          </p:cNvSpPr>
          <p:nvPr/>
        </p:nvSpPr>
        <p:spPr>
          <a:xfrm>
            <a:off x="720090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Cliquer sur l’application souhaitée. </a:t>
            </a:r>
          </a:p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Remarque </a:t>
            </a:r>
            <a:r>
              <a:rPr lang="fr-F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vous </a:t>
            </a: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pouvez utiliser le filtre « Rechercher » pour retrouver rapidement une application par son nom.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E99C0-40EA-4417-A8E9-ED86B7482B91}"/>
              </a:ext>
            </a:extLst>
          </p:cNvPr>
          <p:cNvSpPr txBox="1">
            <a:spLocks/>
          </p:cNvSpPr>
          <p:nvPr/>
        </p:nvSpPr>
        <p:spPr>
          <a:xfrm>
            <a:off x="8604926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Coller l’identifiant.</a:t>
            </a:r>
          </a:p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Basculer sur swSSO.</a:t>
            </a:r>
          </a:p>
          <a:p>
            <a:pPr marL="0" indent="0" algn="ctr">
              <a:buNone/>
            </a:pPr>
            <a:endParaRPr lang="fr-FR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F3199F-D315-49C6-B3D7-0679714CA119}"/>
              </a:ext>
            </a:extLst>
          </p:cNvPr>
          <p:cNvSpPr/>
          <p:nvPr/>
        </p:nvSpPr>
        <p:spPr>
          <a:xfrm>
            <a:off x="812800" y="3961279"/>
            <a:ext cx="2672080" cy="356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182BED2B-F6FE-4D23-918A-6E6A2B34A873}"/>
              </a:ext>
            </a:extLst>
          </p:cNvPr>
          <p:cNvSpPr txBox="1">
            <a:spLocks/>
          </p:cNvSpPr>
          <p:nvPr/>
        </p:nvSpPr>
        <p:spPr>
          <a:xfrm>
            <a:off x="4662508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Cliquer sur l’identifiant (ici : prenom.nom@mail.com) pour le copier dans le presse-papier.</a:t>
            </a:r>
          </a:p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Basculer sur la page d’authentification de l’application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6CF503F-3A04-448D-B578-3C4B21EB3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25" y="87089"/>
            <a:ext cx="2857500" cy="508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B4AF661-B39D-4C57-9CA3-250824C02C57}"/>
              </a:ext>
            </a:extLst>
          </p:cNvPr>
          <p:cNvSpPr/>
          <p:nvPr/>
        </p:nvSpPr>
        <p:spPr>
          <a:xfrm>
            <a:off x="4739425" y="721360"/>
            <a:ext cx="2723986" cy="401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81C212-55F8-4360-AEB0-FFC4D0121726}"/>
              </a:ext>
            </a:extLst>
          </p:cNvPr>
          <p:cNvSpPr/>
          <p:nvPr/>
        </p:nvSpPr>
        <p:spPr>
          <a:xfrm>
            <a:off x="8671682" y="1595120"/>
            <a:ext cx="2723986" cy="401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3F77CEA-D061-4997-8062-6DB61AAECA5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484880" y="922248"/>
            <a:ext cx="1254545" cy="3186765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F16FB2F-5989-467B-BBE9-0E52261E1A0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7463411" y="922248"/>
            <a:ext cx="1208271" cy="87376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06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007C641-2387-4E44-A979-8A0934C9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74" y="83279"/>
            <a:ext cx="2857500" cy="508635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564138F-0B9E-407A-82D8-AC962BD6F201}"/>
              </a:ext>
            </a:extLst>
          </p:cNvPr>
          <p:cNvSpPr txBox="1">
            <a:spLocks/>
          </p:cNvSpPr>
          <p:nvPr/>
        </p:nvSpPr>
        <p:spPr>
          <a:xfrm>
            <a:off x="729574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Cliquer sur « Copier le mot de passe » pour copier le mot de passe dans le presse-papier.</a:t>
            </a:r>
          </a:p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Basculer de nouveau sur la page d’authentification de l’application.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E99C0-40EA-4417-A8E9-ED86B7482B91}"/>
              </a:ext>
            </a:extLst>
          </p:cNvPr>
          <p:cNvSpPr txBox="1">
            <a:spLocks/>
          </p:cNvSpPr>
          <p:nvPr/>
        </p:nvSpPr>
        <p:spPr>
          <a:xfrm>
            <a:off x="4667250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Coller le mot de passe.</a:t>
            </a:r>
          </a:p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Valider (ici en cliquant sur le bouton « Se connecter »).</a:t>
            </a:r>
          </a:p>
          <a:p>
            <a:pPr marL="0" indent="0" algn="ctr">
              <a:buNone/>
            </a:pPr>
            <a:endParaRPr lang="fr-FR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7BE21D-0C4D-4635-8712-837D771F625D}"/>
              </a:ext>
            </a:extLst>
          </p:cNvPr>
          <p:cNvSpPr/>
          <p:nvPr/>
        </p:nvSpPr>
        <p:spPr>
          <a:xfrm>
            <a:off x="796331" y="1127760"/>
            <a:ext cx="2723986" cy="401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DA3D44-C719-4307-A17E-9200163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87089"/>
            <a:ext cx="2857500" cy="50825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6EC941-48CB-48DB-A9CF-63A5249906BA}"/>
              </a:ext>
            </a:extLst>
          </p:cNvPr>
          <p:cNvSpPr/>
          <p:nvPr/>
        </p:nvSpPr>
        <p:spPr>
          <a:xfrm>
            <a:off x="4729644" y="2143760"/>
            <a:ext cx="2723986" cy="401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578B1B-1EF2-4ACB-AD03-DBCB7F6DD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25" y="87089"/>
            <a:ext cx="2857500" cy="508254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DE1E6807-E639-4BC2-82E8-729E4AE9A2E1}"/>
              </a:ext>
            </a:extLst>
          </p:cNvPr>
          <p:cNvSpPr txBox="1">
            <a:spLocks/>
          </p:cNvSpPr>
          <p:nvPr/>
        </p:nvSpPr>
        <p:spPr>
          <a:xfrm>
            <a:off x="8604925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Authentification réussie.</a:t>
            </a:r>
          </a:p>
          <a:p>
            <a:pPr marL="0" indent="0" algn="ctr">
              <a:buNone/>
            </a:pPr>
            <a:endParaRPr lang="fr-FR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1A8EA08-AE9A-4311-920F-6EC6C3E950CC}"/>
              </a:ext>
            </a:extLst>
          </p:cNvPr>
          <p:cNvCxnSpPr>
            <a:cxnSpLocks/>
            <a:stCxn id="24" idx="3"/>
            <a:endCxn id="13" idx="1"/>
          </p:cNvCxnSpPr>
          <p:nvPr/>
        </p:nvCxnSpPr>
        <p:spPr>
          <a:xfrm>
            <a:off x="3520317" y="1328648"/>
            <a:ext cx="1209327" cy="101600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846B1FC-01E8-4F02-8618-A5A8E43A9D23}"/>
              </a:ext>
            </a:extLst>
          </p:cNvPr>
          <p:cNvCxnSpPr>
            <a:cxnSpLocks/>
          </p:cNvCxnSpPr>
          <p:nvPr/>
        </p:nvCxnSpPr>
        <p:spPr>
          <a:xfrm>
            <a:off x="7453630" y="2344648"/>
            <a:ext cx="1151295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5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DEC33B-5C68-4C63-B2E3-535CA9223BAF}"/>
              </a:ext>
            </a:extLst>
          </p:cNvPr>
          <p:cNvSpPr txBox="1">
            <a:spLocks/>
          </p:cNvSpPr>
          <p:nvPr/>
        </p:nvSpPr>
        <p:spPr>
          <a:xfrm>
            <a:off x="1483360" y="823398"/>
            <a:ext cx="9011920" cy="4825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Lancer swSSO Mobile pour la 1</a:t>
            </a:r>
            <a:r>
              <a:rPr lang="fr-FR" sz="2400" baseline="30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ère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fois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Utiliser swSSO Mobile pour se connecter à une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2629B-2125-4C50-8974-5A5EDC6B8301}"/>
              </a:ext>
            </a:extLst>
          </p:cNvPr>
          <p:cNvSpPr/>
          <p:nvPr/>
        </p:nvSpPr>
        <p:spPr>
          <a:xfrm>
            <a:off x="1056640" y="2332802"/>
            <a:ext cx="9814560" cy="88392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88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0ED652BD-89B8-4AB6-9A70-7D1ABD47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" y="68097"/>
            <a:ext cx="2857500" cy="508254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B4F781D-000F-4537-B1CB-D8E3F6D52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68097"/>
            <a:ext cx="2857500" cy="508254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4E1167A-CB57-4AED-A8B4-FA6C6BEFE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26" y="68097"/>
            <a:ext cx="2857500" cy="5082540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2C55E460-68D9-4BB5-BAA1-7FADF71CDA8A}"/>
              </a:ext>
            </a:extLst>
          </p:cNvPr>
          <p:cNvSpPr txBox="1">
            <a:spLocks/>
          </p:cNvSpPr>
          <p:nvPr/>
        </p:nvSpPr>
        <p:spPr>
          <a:xfrm>
            <a:off x="729574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Accéder à l’URL </a:t>
            </a: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https://www.swsso.fr/mobile</a:t>
            </a:r>
            <a:endParaRPr lang="fr-FR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47675" indent="0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Cliquer sur le bouton 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0220CE1C-49F2-41BB-BFEA-FC058F6E0B45}"/>
              </a:ext>
            </a:extLst>
          </p:cNvPr>
          <p:cNvSpPr txBox="1">
            <a:spLocks/>
          </p:cNvSpPr>
          <p:nvPr/>
        </p:nvSpPr>
        <p:spPr>
          <a:xfrm>
            <a:off x="4667250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Choisir « Sur l’écran d’accueil » puis valider l’ajout à l’écran d’accueil.</a:t>
            </a:r>
          </a:p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Quitter le navigateur.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B9F73DEE-B831-407D-8063-F32520F2D4A9}"/>
              </a:ext>
            </a:extLst>
          </p:cNvPr>
          <p:cNvSpPr txBox="1">
            <a:spLocks/>
          </p:cNvSpPr>
          <p:nvPr/>
        </p:nvSpPr>
        <p:spPr>
          <a:xfrm>
            <a:off x="8604926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Cliquer sur swSSO.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6B74789-D5CB-4120-9691-0F605E7B3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12" y="5792830"/>
            <a:ext cx="266700" cy="285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04D42A-EA9E-4D6C-BAB0-0B12CB2A811B}"/>
              </a:ext>
            </a:extLst>
          </p:cNvPr>
          <p:cNvSpPr/>
          <p:nvPr/>
        </p:nvSpPr>
        <p:spPr>
          <a:xfrm>
            <a:off x="1972278" y="4814062"/>
            <a:ext cx="364476" cy="321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40F3FA-9796-4FA3-958C-BE851DAC166D}"/>
              </a:ext>
            </a:extLst>
          </p:cNvPr>
          <p:cNvSpPr/>
          <p:nvPr/>
        </p:nvSpPr>
        <p:spPr>
          <a:xfrm>
            <a:off x="5768148" y="3698502"/>
            <a:ext cx="645692" cy="834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210192-02B8-45E8-ACFC-E0E08E695691}"/>
              </a:ext>
            </a:extLst>
          </p:cNvPr>
          <p:cNvSpPr/>
          <p:nvPr/>
        </p:nvSpPr>
        <p:spPr>
          <a:xfrm>
            <a:off x="8701443" y="202312"/>
            <a:ext cx="635629" cy="750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E4A987F-0B05-4C01-8413-AC68A115545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36754" y="4190035"/>
            <a:ext cx="3431394" cy="784834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DE7F610-2D37-4204-9F41-6D4B5D350BA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413840" y="577731"/>
            <a:ext cx="2287603" cy="353786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1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23EDCE6-1165-4FEA-AF0D-C1152672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26" y="77826"/>
            <a:ext cx="2857500" cy="5082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8567598-301F-4FBA-AF56-AD339C34F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" y="77826"/>
            <a:ext cx="2857500" cy="5082540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2C55E460-68D9-4BB5-BAA1-7FADF71CDA8A}"/>
              </a:ext>
            </a:extLst>
          </p:cNvPr>
          <p:cNvSpPr txBox="1">
            <a:spLocks/>
          </p:cNvSpPr>
          <p:nvPr/>
        </p:nvSpPr>
        <p:spPr>
          <a:xfrm>
            <a:off x="729574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Choisir « Fichier privé Google Drive ».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0220CE1C-49F2-41BB-BFEA-FC058F6E0B45}"/>
              </a:ext>
            </a:extLst>
          </p:cNvPr>
          <p:cNvSpPr txBox="1">
            <a:spLocks/>
          </p:cNvSpPr>
          <p:nvPr/>
        </p:nvSpPr>
        <p:spPr>
          <a:xfrm>
            <a:off x="4667250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Choisir « Créer mon fichier </a:t>
            </a:r>
            <a:r>
              <a:rPr lang="fr-FR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swsso.json</a:t>
            </a: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»</a:t>
            </a:r>
          </a:p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Vous êtes ensuite redirigé vers l’authentification Google.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B9F73DEE-B831-407D-8063-F32520F2D4A9}"/>
              </a:ext>
            </a:extLst>
          </p:cNvPr>
          <p:cNvSpPr txBox="1">
            <a:spLocks/>
          </p:cNvSpPr>
          <p:nvPr/>
        </p:nvSpPr>
        <p:spPr>
          <a:xfrm>
            <a:off x="8604926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Saisir votre adresse e-mail Google puis cliquer sur le bouton « Suivant ».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ED6A5E-EF38-447B-AA10-2B91B40B611D}"/>
              </a:ext>
            </a:extLst>
          </p:cNvPr>
          <p:cNvSpPr/>
          <p:nvPr/>
        </p:nvSpPr>
        <p:spPr>
          <a:xfrm>
            <a:off x="802900" y="3234454"/>
            <a:ext cx="2710849" cy="430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AD05F-713C-432C-80F2-121BD3525ADF}"/>
              </a:ext>
            </a:extLst>
          </p:cNvPr>
          <p:cNvSpPr/>
          <p:nvPr/>
        </p:nvSpPr>
        <p:spPr>
          <a:xfrm>
            <a:off x="8662043" y="1291752"/>
            <a:ext cx="2710849" cy="629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896DBE-683A-4466-A484-CA13F2F1D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77826"/>
            <a:ext cx="2857500" cy="50825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F05189-EBE3-42C7-BDA9-D062C466D812}"/>
              </a:ext>
            </a:extLst>
          </p:cNvPr>
          <p:cNvSpPr/>
          <p:nvPr/>
        </p:nvSpPr>
        <p:spPr>
          <a:xfrm>
            <a:off x="4743359" y="1037712"/>
            <a:ext cx="2710849" cy="430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4EC9A03-3A66-4483-8B13-95448411A43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513749" y="1252840"/>
            <a:ext cx="1229610" cy="219674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1E4223A-96FA-4624-AA92-E925B7B1309F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454208" y="1252840"/>
            <a:ext cx="1207835" cy="353881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65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219FABA-5121-4BEA-8B52-7B0B7A62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926" y="76202"/>
            <a:ext cx="2857500" cy="50825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347DFE1-66DE-419E-B77B-43A72D3CF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76202"/>
            <a:ext cx="2857500" cy="5082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0837B6-5F43-4507-BB25-C3A0480B1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" y="76202"/>
            <a:ext cx="2857500" cy="508254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564138F-0B9E-407A-82D8-AC962BD6F201}"/>
              </a:ext>
            </a:extLst>
          </p:cNvPr>
          <p:cNvSpPr txBox="1">
            <a:spLocks/>
          </p:cNvSpPr>
          <p:nvPr/>
        </p:nvSpPr>
        <p:spPr>
          <a:xfrm>
            <a:off x="729574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Saisir votre mot de passe puis cliquer sur le bouton « Suivant 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E99C0-40EA-4417-A8E9-ED86B7482B91}"/>
              </a:ext>
            </a:extLst>
          </p:cNvPr>
          <p:cNvSpPr txBox="1">
            <a:spLocks/>
          </p:cNvSpPr>
          <p:nvPr/>
        </p:nvSpPr>
        <p:spPr>
          <a:xfrm>
            <a:off x="4667250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 vous avez activé la validation en deux étapes et que vous utilisez habituellement l’application Google </a:t>
            </a:r>
            <a:r>
              <a:rPr lang="fr-FR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Authenticator</a:t>
            </a: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cliquer sur « Essayer une autre méthode » pour demander à recevoir le code de validation par SMS.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5FD212FA-939A-426C-8C14-A16DD42E5399}"/>
              </a:ext>
            </a:extLst>
          </p:cNvPr>
          <p:cNvSpPr txBox="1">
            <a:spLocks/>
          </p:cNvSpPr>
          <p:nvPr/>
        </p:nvSpPr>
        <p:spPr>
          <a:xfrm>
            <a:off x="8604926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Choisir « Recevoir un code de validation ».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3433BA-28B7-4607-B4F4-62ADF51CE152}"/>
              </a:ext>
            </a:extLst>
          </p:cNvPr>
          <p:cNvSpPr/>
          <p:nvPr/>
        </p:nvSpPr>
        <p:spPr>
          <a:xfrm>
            <a:off x="802899" y="1351631"/>
            <a:ext cx="2710849" cy="629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EC7764-371D-4212-88A9-70BC6B03FAA6}"/>
              </a:ext>
            </a:extLst>
          </p:cNvPr>
          <p:cNvSpPr/>
          <p:nvPr/>
        </p:nvSpPr>
        <p:spPr>
          <a:xfrm>
            <a:off x="4761748" y="3349182"/>
            <a:ext cx="1585675" cy="355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97399-9618-48CB-AC94-7CEBB1AB741B}"/>
              </a:ext>
            </a:extLst>
          </p:cNvPr>
          <p:cNvSpPr/>
          <p:nvPr/>
        </p:nvSpPr>
        <p:spPr>
          <a:xfrm>
            <a:off x="8664649" y="2354107"/>
            <a:ext cx="2809117" cy="570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88F2436-57C9-41D0-A00C-B406526BF843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>
            <a:off x="3487514" y="2377238"/>
            <a:ext cx="1274234" cy="1149736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971931B-DB36-410F-A0DD-002C29EA0B1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347423" y="2639244"/>
            <a:ext cx="2317226" cy="88773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884FD82-D30D-4C8F-9CFC-5E882CC3557E}"/>
              </a:ext>
            </a:extLst>
          </p:cNvPr>
          <p:cNvSpPr/>
          <p:nvPr/>
        </p:nvSpPr>
        <p:spPr>
          <a:xfrm>
            <a:off x="2646135" y="2182314"/>
            <a:ext cx="841379" cy="38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26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B995846-78B6-45CC-A8D3-A169DAE7A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" y="87089"/>
            <a:ext cx="2857500" cy="508254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564138F-0B9E-407A-82D8-AC962BD6F201}"/>
              </a:ext>
            </a:extLst>
          </p:cNvPr>
          <p:cNvSpPr txBox="1">
            <a:spLocks/>
          </p:cNvSpPr>
          <p:nvPr/>
        </p:nvSpPr>
        <p:spPr>
          <a:xfrm>
            <a:off x="729574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réception du SMS, cliquer sur « Vient de Message… » pour copier automatiquement le code reçu puis cliquer sur le bouton « Suivant ».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E99C0-40EA-4417-A8E9-ED86B7482B91}"/>
              </a:ext>
            </a:extLst>
          </p:cNvPr>
          <p:cNvSpPr txBox="1">
            <a:spLocks/>
          </p:cNvSpPr>
          <p:nvPr/>
        </p:nvSpPr>
        <p:spPr>
          <a:xfrm>
            <a:off x="4667250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Cliquer sur le bouton « Autoriser ».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5FD212FA-939A-426C-8C14-A16DD42E5399}"/>
              </a:ext>
            </a:extLst>
          </p:cNvPr>
          <p:cNvSpPr txBox="1">
            <a:spLocks/>
          </p:cNvSpPr>
          <p:nvPr/>
        </p:nvSpPr>
        <p:spPr>
          <a:xfrm>
            <a:off x="8604926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Suivre les instructions : réaliser les actions demandées sur votre PC </a:t>
            </a:r>
            <a:b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(cf. page suivante) avant de continuer.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0E51B9-B011-4440-9ED2-634B8BFCD70B}"/>
              </a:ext>
            </a:extLst>
          </p:cNvPr>
          <p:cNvSpPr/>
          <p:nvPr/>
        </p:nvSpPr>
        <p:spPr>
          <a:xfrm>
            <a:off x="1396423" y="3169788"/>
            <a:ext cx="1523801" cy="411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C4F7B-CD08-4289-BBDB-5D2D2B5014A1}"/>
              </a:ext>
            </a:extLst>
          </p:cNvPr>
          <p:cNvSpPr/>
          <p:nvPr/>
        </p:nvSpPr>
        <p:spPr>
          <a:xfrm>
            <a:off x="4813901" y="3581524"/>
            <a:ext cx="1053499" cy="337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DF5F15-CA8D-4442-86B4-75B2AA407499}"/>
              </a:ext>
            </a:extLst>
          </p:cNvPr>
          <p:cNvSpPr/>
          <p:nvPr/>
        </p:nvSpPr>
        <p:spPr>
          <a:xfrm>
            <a:off x="8729805" y="4181917"/>
            <a:ext cx="1600737" cy="400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9F618C-4DED-42E6-9D4C-2EFBEBC7B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26" y="87089"/>
            <a:ext cx="2857500" cy="50825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A15E80-4B8A-419F-9F25-F620E52E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87089"/>
            <a:ext cx="2857500" cy="50825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58E6C6-BCBB-47FF-8FA6-5A0F37009DB9}"/>
              </a:ext>
            </a:extLst>
          </p:cNvPr>
          <p:cNvSpPr/>
          <p:nvPr/>
        </p:nvSpPr>
        <p:spPr>
          <a:xfrm>
            <a:off x="6541038" y="4861380"/>
            <a:ext cx="871440" cy="391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DD05350-21A1-4731-86EC-313E9E71FBD5}"/>
              </a:ext>
            </a:extLst>
          </p:cNvPr>
          <p:cNvCxnSpPr>
            <a:cxnSpLocks/>
          </p:cNvCxnSpPr>
          <p:nvPr/>
        </p:nvCxnSpPr>
        <p:spPr>
          <a:xfrm>
            <a:off x="3487514" y="2488557"/>
            <a:ext cx="3053524" cy="259272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68E8022-520A-4603-BE7A-7135DB4B1C2A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7412478" y="2628359"/>
            <a:ext cx="1192448" cy="242879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08E8653-3BA8-4D25-A82C-C262A6BE2C4A}"/>
              </a:ext>
            </a:extLst>
          </p:cNvPr>
          <p:cNvSpPr/>
          <p:nvPr/>
        </p:nvSpPr>
        <p:spPr>
          <a:xfrm>
            <a:off x="2646135" y="2298061"/>
            <a:ext cx="841379" cy="38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75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C2734D45-8E9C-453A-BB20-BB237BE4C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358" y="246062"/>
            <a:ext cx="5225580" cy="52949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BE135701-2663-4344-8628-81AB3303E231}"/>
              </a:ext>
            </a:extLst>
          </p:cNvPr>
          <p:cNvSpPr txBox="1">
            <a:spLocks/>
          </p:cNvSpPr>
          <p:nvPr/>
        </p:nvSpPr>
        <p:spPr>
          <a:xfrm>
            <a:off x="521403" y="5540984"/>
            <a:ext cx="4905752" cy="10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Dans les options de swSSO, utilisez le bouton « Parcourir » pour positionner le fichier swSSO Mobile dans votre Google Drive. Ce fichier avec l’extension .</a:t>
            </a:r>
            <a:r>
              <a:rPr lang="fr-FR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constitue votre coffre fort de mots de passe : il est </a:t>
            </a:r>
            <a:r>
              <a:rPr lang="fr-FR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</a:t>
            </a: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protégé avec les mêmes mécanismes de sécurité que le fichier .</a:t>
            </a:r>
            <a:r>
              <a:rPr lang="fr-FR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contient la liste de vos applications, identifiants et mots de passe.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B36283F1-9D05-42CB-9617-F131E99F918A}"/>
              </a:ext>
            </a:extLst>
          </p:cNvPr>
          <p:cNvSpPr txBox="1">
            <a:spLocks/>
          </p:cNvSpPr>
          <p:nvPr/>
        </p:nvSpPr>
        <p:spPr>
          <a:xfrm>
            <a:off x="6238357" y="5780314"/>
            <a:ext cx="5225579" cy="920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Tout comme votre fichier.ini, le fichier .</a:t>
            </a:r>
            <a:r>
              <a:rPr lang="fr-FR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est mis à jour à chaque modification réalisée dans la fenêtre de gestion des sites et applications.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1DB7099-13AB-419B-9042-81D6B189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3" y="536403"/>
            <a:ext cx="5343612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5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EC64AF3-A554-420B-AB71-92930B2DE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" y="87089"/>
            <a:ext cx="2857500" cy="50825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BCAE96A-4697-4F57-9E68-E7658B525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26" y="87089"/>
            <a:ext cx="2857500" cy="50825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9A32B7-38C2-4E16-A9DC-1FCE9D3C1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87089"/>
            <a:ext cx="2857500" cy="508254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564138F-0B9E-407A-82D8-AC962BD6F201}"/>
              </a:ext>
            </a:extLst>
          </p:cNvPr>
          <p:cNvSpPr txBox="1">
            <a:spLocks/>
          </p:cNvSpPr>
          <p:nvPr/>
        </p:nvSpPr>
        <p:spPr>
          <a:xfrm>
            <a:off x="729574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 fois votre fichier </a:t>
            </a:r>
            <a:r>
              <a:rPr lang="fr-FR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swsso.json</a:t>
            </a: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publié sur votre Google Drive, cliquer sur continuer.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E99C0-40EA-4417-A8E9-ED86B7482B91}"/>
              </a:ext>
            </a:extLst>
          </p:cNvPr>
          <p:cNvSpPr txBox="1">
            <a:spLocks/>
          </p:cNvSpPr>
          <p:nvPr/>
        </p:nvSpPr>
        <p:spPr>
          <a:xfrm>
            <a:off x="4667250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Saisir votre mot de passe maître swSSO et cliquer sur le bouton « Déverrouiller ».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5FD212FA-939A-426C-8C14-A16DD42E5399}"/>
              </a:ext>
            </a:extLst>
          </p:cNvPr>
          <p:cNvSpPr txBox="1">
            <a:spLocks/>
          </p:cNvSpPr>
          <p:nvPr/>
        </p:nvSpPr>
        <p:spPr>
          <a:xfrm>
            <a:off x="8604926" y="5376602"/>
            <a:ext cx="2857500" cy="1324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liste de vos applications s’affiche.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B4440B-BE36-4C79-B7F7-25D7600B54D0}"/>
              </a:ext>
            </a:extLst>
          </p:cNvPr>
          <p:cNvSpPr/>
          <p:nvPr/>
        </p:nvSpPr>
        <p:spPr>
          <a:xfrm>
            <a:off x="798918" y="3236259"/>
            <a:ext cx="2718813" cy="443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E740C7-0DF2-4E14-9FDE-ED8DE696E1D9}"/>
              </a:ext>
            </a:extLst>
          </p:cNvPr>
          <p:cNvSpPr/>
          <p:nvPr/>
        </p:nvSpPr>
        <p:spPr>
          <a:xfrm>
            <a:off x="4740575" y="2208710"/>
            <a:ext cx="2710849" cy="387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9F1A230-C8E6-46FE-BAC3-8E6D993550EC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517731" y="2395959"/>
            <a:ext cx="1222844" cy="1062225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A351B3A-7A47-41BE-8262-9A294675F551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451424" y="2402344"/>
            <a:ext cx="1153502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46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DEC33B-5C68-4C63-B2E3-535CA9223BAF}"/>
              </a:ext>
            </a:extLst>
          </p:cNvPr>
          <p:cNvSpPr txBox="1">
            <a:spLocks/>
          </p:cNvSpPr>
          <p:nvPr/>
        </p:nvSpPr>
        <p:spPr>
          <a:xfrm>
            <a:off x="1483360" y="823398"/>
            <a:ext cx="9011920" cy="4825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Lancer swSSO Mobile pour la 1</a:t>
            </a:r>
            <a:r>
              <a:rPr lang="fr-FR" sz="2400" baseline="30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ère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fois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Utiliser swSSO Mobile pour se connecter à une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2629B-2125-4C50-8974-5A5EDC6B8301}"/>
              </a:ext>
            </a:extLst>
          </p:cNvPr>
          <p:cNvSpPr/>
          <p:nvPr/>
        </p:nvSpPr>
        <p:spPr>
          <a:xfrm>
            <a:off x="1056640" y="3244069"/>
            <a:ext cx="9814560" cy="88392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430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273</Words>
  <Application>Microsoft Office PowerPoint</Application>
  <PresentationFormat>Grand écran</PresentationFormat>
  <Paragraphs>38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WERDEFROY Sylvain</dc:creator>
  <cp:lastModifiedBy>sylvain.werdefroy@gmail.com</cp:lastModifiedBy>
  <cp:revision>54</cp:revision>
  <dcterms:created xsi:type="dcterms:W3CDTF">2019-01-14T07:21:23Z</dcterms:created>
  <dcterms:modified xsi:type="dcterms:W3CDTF">2019-01-15T19:50:39Z</dcterms:modified>
</cp:coreProperties>
</file>